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Helvetica Neue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6" roundtripDataSignature="AMtx7mi+oAN2aruxrFijdziNQ3OZ8reF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italic.fntdata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36" Type="http://customschemas.google.com/relationships/presentationmetadata" Target="meta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8b65f3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cd8b65f3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d8b65f3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cd8b65f3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d8b65f31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cd8b65f31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d8b65f31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cd8b65f31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4.gif"/><Relationship Id="rId5" Type="http://schemas.openxmlformats.org/officeDocument/2006/relationships/image" Target="../media/image2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41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probability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EVENTS AND PROBABILITY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probability of an outcome is the proportion of times that the outcome will occur if we observe the random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 infinity amount of times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2520976"/>
            <a:ext cx="4680726" cy="218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a0aef77d1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5725" y="2978350"/>
            <a:ext cx="11715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d8b65f312_0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cd8b65f312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cd8b65f312_0_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 different events can be broadly classified as: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Joint -&gt; They can happen together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Disjoint -&gt; They can’t happen together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Combination rules for probabilities are different for join and disjoint events: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d8b65f312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PROBABILITIES: DISJOINT EVENTS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cd8b65f312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cd8b65f312_0_1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 compute the probability of two disjoint events, we add the probabilities of each of them: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gcd8b65f312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150" y="2604525"/>
            <a:ext cx="1028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cd8b65f312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0000" y="2680725"/>
            <a:ext cx="229552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d8b65f312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PROBABILITIES: JOINT EVENTS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cd8b65f312_0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cd8b65f312_0_1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 compute the probability of two joint events, we add the probabilities of each of  them but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subtracting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intersections: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gcd8b65f312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475" y="2885538"/>
            <a:ext cx="35242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d8b65f312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cd8b65f312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gcd8b65f312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0" y="1460375"/>
            <a:ext cx="8091208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